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12"/>
  </p:notesMasterIdLst>
  <p:sldIdLst>
    <p:sldId id="347" r:id="rId3"/>
    <p:sldId id="350" r:id="rId4"/>
    <p:sldId id="296" r:id="rId5"/>
    <p:sldId id="345" r:id="rId6"/>
    <p:sldId id="351" r:id="rId7"/>
    <p:sldId id="346" r:id="rId8"/>
    <p:sldId id="352" r:id="rId9"/>
    <p:sldId id="353" r:id="rId10"/>
    <p:sldId id="349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密度的应用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89176856"/>
              </p:ext>
            </p:extLst>
          </p:nvPr>
        </p:nvGraphicFramePr>
        <p:xfrm>
          <a:off x="381000" y="1223361"/>
          <a:ext cx="1143000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4684986"/>
                <a:gridCol w="6745014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能用密度公式计算物体的质量。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物理观念、科学思维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能用密度公式计算物体的体积。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物理观念、科学思维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会利用密度鉴别物质。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物理观念、科学思维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AW8QXR91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2763" y="1754009"/>
            <a:ext cx="6236574" cy="318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81000" y="882025"/>
                <a:ext cx="11430000" cy="54539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 smtClean="0">
                    <a:solidFill>
                      <a:srgbClr val="000000"/>
                    </a:solidFill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知识点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一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利用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密度求出质量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根据公式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可以推导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出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__________ 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物体的质量等于它的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__________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__________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的乘积。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知识点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二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effectLst/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利用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密度求出体积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根据公式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可以推导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出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__________ 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知识点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三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effectLst/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利用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密度鉴别物质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用仪器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__________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测量质量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用仪器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__________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测量体积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然后代入公式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__________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可以计算出物质的密度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再把测得的密度跟密度表中各种物质的密度比较一下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就可以知道该物体可能是由什么物质构成的了。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882025"/>
                <a:ext cx="11430000" cy="5453929"/>
              </a:xfrm>
              <a:prstGeom prst="rect">
                <a:avLst/>
              </a:prstGeom>
              <a:blipFill rotWithShape="0">
                <a:blip r:embed="rId3"/>
                <a:stretch>
                  <a:fillRect l="-1120" t="-336" b="-23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>
            <a:spLocks noChangeAspect="1"/>
          </p:cNvSpPr>
          <p:nvPr/>
        </p:nvSpPr>
        <p:spPr>
          <a:xfrm>
            <a:off x="4721773" y="1540586"/>
            <a:ext cx="116243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m=</a:t>
            </a:r>
            <a:r>
              <a:rPr lang="en-US" altLang="zh-CN" sz="2800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Microsoft Yi Baiti" panose="03000500000000000000" pitchFamily="66" charset="0"/>
              </a:rPr>
              <a:t>ρ</a:t>
            </a:r>
            <a:r>
              <a:rPr lang="en-US" altLang="zh-CN" sz="2800" i="1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224980" y="154526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90298" y="218700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>
                <a:spLocks noChangeAspect="1"/>
              </p:cNvSpPr>
              <p:nvPr/>
            </p:nvSpPr>
            <p:spPr>
              <a:xfrm>
                <a:off x="4711263" y="3060420"/>
                <a:ext cx="985847" cy="909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𝜌</m:t>
                        </m:r>
                      </m:den>
                    </m:f>
                  </m:oMath>
                </a14:m>
                <a:r>
                  <a:rPr lang="en-US" altLang="zh-CN" sz="2800" dirty="0" smtClean="0">
                    <a:solidFill>
                      <a:srgbClr val="000000"/>
                    </a:solidFill>
                    <a:effectLst/>
                    <a:latin typeface="NEU-BZ-S92" panose="02020503000000020003" pitchFamily="18" charset="-122"/>
                    <a:ea typeface="NEU-BZ-S92" panose="02020503000000020003" pitchFamily="18" charset="-122"/>
                    <a:cs typeface="Times New Roman" panose="02020603050405020304" pitchFamily="18" charset="0"/>
                  </a:rPr>
                  <a:t> 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1263" y="3060420"/>
                <a:ext cx="985847" cy="909993"/>
              </a:xfrm>
              <a:prstGeom prst="rect">
                <a:avLst/>
              </a:prstGeom>
              <a:blipFill rotWithShape="0">
                <a:blip r:embed="rId4"/>
                <a:stretch>
                  <a:fillRect l="-12963" b="-2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>
            <a:spLocks noChangeAspect="1"/>
          </p:cNvSpPr>
          <p:nvPr/>
        </p:nvSpPr>
        <p:spPr>
          <a:xfrm>
            <a:off x="1915511" y="459160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天平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266793" y="459160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量筒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矩形 8"/>
              <p:cNvSpPr>
                <a:spLocks noChangeAspect="1"/>
              </p:cNvSpPr>
              <p:nvPr/>
            </p:nvSpPr>
            <p:spPr>
              <a:xfrm>
                <a:off x="839253" y="4923253"/>
                <a:ext cx="931345" cy="8419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Microsoft Yi Baiti" panose="03000500000000000000" pitchFamily="66" charset="0"/>
                  </a:rPr>
                  <a:t>ρ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zh-CN" altLang="en-US" sz="2800" dirty="0" smtClean="0"/>
                  <a:t> </a:t>
                </a:r>
                <a:endParaRPr lang="zh-CN" altLang="en-US" sz="2800" dirty="0"/>
              </a:p>
            </p:txBody>
          </p:sp>
        </mc:Choice>
        <mc:Fallback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253" y="4923253"/>
                <a:ext cx="931345" cy="841962"/>
              </a:xfrm>
              <a:prstGeom prst="rect">
                <a:avLst/>
              </a:prstGeom>
              <a:blipFill rotWithShape="0">
                <a:blip r:embed="rId5"/>
                <a:stretch>
                  <a:fillRect l="-13816" b="-28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44788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很多材料的选择要考虑物质的密度。如图所示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风力发电机的叶片采用了具有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、耐腐蚀、抗疲劳等优异性能的碳纤维材料。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25MKG13.eps" descr="id:21474976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95665" y="2279867"/>
            <a:ext cx="4029743" cy="2839443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4248807" y="1101702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319345" y="1101702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强度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90583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86222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探究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问题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密度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知识的应用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【例题】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体育课上用的铅球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kg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、体积约为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 dm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。已知铅的密度为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通过计算和比较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判断这个铅球是否为纯铅制造。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808889" y="2710791"/>
            <a:ext cx="27879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不是纯铅制造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>
                <a:spLocks noChangeAspect="1"/>
              </p:cNvSpPr>
              <p:nvPr/>
            </p:nvSpPr>
            <p:spPr>
              <a:xfrm>
                <a:off x="381000" y="3363277"/>
                <a:ext cx="11430000" cy="197894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铅球的密度为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kg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56×1</m:t>
                        </m:r>
                        <m:sSup>
                          <m:sSup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sz="2800" i="1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≈7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14×10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kg/m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3×10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kg/m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所以不是纯铅制造的。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3363277"/>
                <a:ext cx="11430000" cy="1978940"/>
              </a:xfrm>
              <a:prstGeom prst="rect">
                <a:avLst/>
              </a:prstGeom>
              <a:blipFill rotWithShape="0">
                <a:blip r:embed="rId3"/>
                <a:stretch>
                  <a:fillRect l="-1120" t="-926" b="-67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954691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已知铅球的质量和体积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根据密度公式求出铅球的密度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再与铅的密度进行比较判断这个铅球是否为纯铅制造。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2884892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利用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密度鉴别物质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参见下图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确定已知量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计算被测物质的密度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与已知物质密度对比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鉴别物质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15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46653"/>
            <a:ext cx="11430000" cy="17205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【对点训练】</a:t>
            </a:r>
            <a:r>
              <a:rPr lang="zh-CN" altLang="zh-CN" sz="2800" dirty="0">
                <a:solidFill>
                  <a:srgbClr val="00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思思想知道他的金色小人是由什么材料制成的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设法测得它的质量为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78×10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 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-4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 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。根据表中数据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判断金色小人可能由何种物质制成。</a:t>
            </a:r>
            <a:endParaRPr lang="zh-CN" altLang="en-US" sz="2800" dirty="0"/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496515392"/>
              </p:ext>
            </p:extLst>
          </p:nvPr>
        </p:nvGraphicFramePr>
        <p:xfrm>
          <a:off x="3113689" y="2462311"/>
          <a:ext cx="5504794" cy="1706880"/>
        </p:xfrm>
        <a:graphic>
          <a:graphicData uri="http://schemas.openxmlformats.org/drawingml/2006/table">
            <a:tbl>
              <a:tblPr firstRow="1" firstCol="1" bandRow="1"/>
              <a:tblGrid>
                <a:gridCol w="2752397"/>
                <a:gridCol w="275239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密度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i Baiti" panose="03000500000000000000" pitchFamily="66" charset="0"/>
                          <a:cs typeface="Times New Roman" panose="02020603050405020304" pitchFamily="18" charset="0"/>
                        </a:rPr>
                        <a:t>ρ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(kg·m</a:t>
                      </a:r>
                      <a:r>
                        <a:rPr lang="en-US" sz="2800" i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金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3×10</a:t>
                      </a:r>
                      <a:r>
                        <a:rPr lang="en-US" sz="28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铜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9×10</a:t>
                      </a:r>
                      <a:r>
                        <a:rPr lang="en-US" sz="28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钢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8×10</a:t>
                      </a:r>
                      <a:r>
                        <a:rPr lang="en-US" sz="28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4059620" y="4373710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铜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83304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306</TotalTime>
  <Words>350</Words>
  <Application>Microsoft Office PowerPoint</Application>
  <PresentationFormat>宽屏</PresentationFormat>
  <Paragraphs>58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7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Cambria Math</vt:lpstr>
      <vt:lpstr>Microsoft Yi Baiti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42</cp:revision>
  <dcterms:created xsi:type="dcterms:W3CDTF">2021-07-19T03:09:34Z</dcterms:created>
  <dcterms:modified xsi:type="dcterms:W3CDTF">2025-09-22T08:50:50Z</dcterms:modified>
</cp:coreProperties>
</file>